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4131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97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33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57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57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05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8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94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671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607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190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1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44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386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191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53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970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582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172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63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383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869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21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96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513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064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289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705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684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417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17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277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328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2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461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704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860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075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935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916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040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7131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400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631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79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105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420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9695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7153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681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865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1520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34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30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95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58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7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96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91160" y="1911984"/>
            <a:ext cx="8351399" cy="561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03761" y="2643248"/>
            <a:ext cx="8342400" cy="456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152400" algn="ctr"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indent="15240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2258800" y="2550225"/>
            <a:ext cx="4621799" cy="144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4040396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1249799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01687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2258963" y="1045040"/>
            <a:ext cx="4602300" cy="9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4456799" cy="62783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3434" y="5013041"/>
            <a:ext cx="4453249" cy="137434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09699" y="992104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507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3550799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21123" y="1600200"/>
            <a:ext cx="35507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1249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301687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2258963" y="1045040"/>
            <a:ext cx="4602300" cy="9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5937" y="5483652"/>
            <a:ext cx="4453249" cy="137434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388492" y="5879569"/>
            <a:ext cx="3708599" cy="4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8492" y="5991680"/>
            <a:ext cx="3644400" cy="51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88900"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8278"/>
            <a:ext cx="9144067" cy="68496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marL="0" indent="279400" algn="ctr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21590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 marL="742950" indent="-15875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 marL="11430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 marL="16002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 marL="20574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 marL="25146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 marL="29718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 marL="34290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 marL="3886200" indent="-101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MVbdk1kv8K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KIu9yen5nc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www.codeofaninja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91160" y="1911984"/>
            <a:ext cx="8351399" cy="561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Student Congress with the Alumni 2014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03761" y="3456048"/>
            <a:ext cx="8342400" cy="456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By Mike Dalisay</a:t>
            </a:r>
          </a:p>
          <a:p>
            <a:pPr lvl="0" rtl="0">
              <a:buNone/>
            </a:pPr>
            <a:r>
              <a:rPr lang="en" sz="1400"/>
              <a:t>codeofaninja.com</a:t>
            </a:r>
          </a:p>
          <a:p>
            <a:pPr lvl="0" rtl="0">
              <a:buNone/>
            </a:pPr>
            <a:r>
              <a:rPr lang="en" sz="1400"/>
              <a:t>google.com/+MikeDalisay</a:t>
            </a:r>
          </a:p>
          <a:p>
            <a:pPr lvl="0" rtl="0">
              <a:buNone/>
            </a:pPr>
            <a:r>
              <a:rPr lang="en" sz="1400"/>
              <a:t>@ninjazhai</a:t>
            </a:r>
          </a:p>
          <a:p>
            <a:pPr>
              <a:buNone/>
            </a:pPr>
            <a:r>
              <a:rPr lang="en" sz="1400"/>
              <a:t>fb.com/ninjazhai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I’m currently working as a </a:t>
            </a:r>
            <a:r>
              <a:rPr lang="en" sz="3000" i="1">
                <a:latin typeface="Arial"/>
                <a:ea typeface="Arial"/>
                <a:cs typeface="Arial"/>
                <a:sym typeface="Arial"/>
              </a:rPr>
              <a:t>Senior Software Developer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for an IT solutions provider here in Quezon City.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Current Position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Eacomm Corporation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Our Company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Eacomm Corporation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have been with the company for almost three and a half years now</a:t>
            </a:r>
          </a:p>
          <a:p>
            <a:endParaRPr lang="en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Our Company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Eacomm Corporation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have been with the company for almost three and a half years now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Exists since 2001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Our Company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Eacomm Corporation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have been with the company for almost three and a half years now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Exists since 2001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Primary business is web based software development and interactive multimedia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lt1"/>
                </a:solidFill>
              </a:rPr>
              <a:t>Our Company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Now includes Android development since my R&amp;D was a success.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Our Company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personally worked with government agencies (DOLE)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Since I joined...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personally worked with government agencies (DOLE)</a:t>
            </a:r>
          </a:p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Educational institutions (UP, Ateneo)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Since I joined...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personally worked with government agencies (DOLE)</a:t>
            </a:r>
          </a:p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Educational institutions (UP, Ateneo)</a:t>
            </a:r>
          </a:p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Dozens of small and medium scale businesses (Canadian Hospitality Institute, Cafe Sweet, Calleza Grill)</a:t>
            </a:r>
          </a:p>
          <a:p>
            <a:endParaRPr lang="en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Since I joined...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Junior Years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66850" y="1843105"/>
            <a:ext cx="6305550" cy="456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were invited here to speak to you about “where are we now?”</a:t>
            </a:r>
            <a:r>
              <a:rPr lang="en" sz="3000" i="1"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since the time we graduated from this institution.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What?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worked mostly on client (such as the above) and company owned websites - philippinecompanies.com, eforuli.com, eacomm.com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Junior Years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worked mostly on client (such as the above) and company owned websites - philippinecompanies.com, eforuli.com, eacomm.com. </a:t>
            </a:r>
          </a:p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I’m not a graphic or web designer. I mostly worked with the back-end stuff such as database and web programming.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Junior Years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worked with a graphic designer for every website’s visual design.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Junior Years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worked with a graphic designer for every website’s visual design. </a:t>
            </a:r>
          </a:p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was a Junior Software Developer for over two years, from August 2010 up to December 2012.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Junior Years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On December 2012, I signed some new papers.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One Step Forward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On December 2012, I signed some new papers.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was promoted as a Software Developer. I’m not a Junior anymore.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One Step Forward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On December 2012, I signed some new papers.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was promoted as a Software Developer. I’m not a Junior anymore.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Effective January 2013.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One Step Forward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On December 2012, I signed some new papers.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was promoted as a Software Developer. I’m not a Junior anymore.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Effective January 2013.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This was the year when I almost stopped working with client and company websites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One Step Forward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On December 2012, I signed some new papers.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was promoted as a Software Developer. I’m not a Junior anymore.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Effective January 2013.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This was the year when I almost stopped working with client and company websites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Sometimes they need some support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One Step Forward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Year 2013 was an awesome year for me.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2013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were invited here to speak to you about “where are we now?”</a:t>
            </a:r>
            <a:r>
              <a:rPr lang="en" sz="3000" i="1"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since the time we graduated from this institution.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have to talk about the things we experience </a:t>
            </a:r>
            <a:r>
              <a:rPr lang="en" sz="3000" i="1"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college, not during our college.</a:t>
            </a:r>
          </a:p>
          <a:p>
            <a:endParaRPr lang="en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What?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Year 2013 was an awesome year for me.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signed with a big project.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2013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Year 2013 was an awesome year for me.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signed with a big project.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also personally worked with Google Singapore.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2013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88492" y="5991680"/>
            <a:ext cx="3644400" cy="51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Me, Our business analyst, CEO and Ms. Zhang - </a:t>
            </a:r>
            <a:r>
              <a:rPr lang="en">
                <a:solidFill>
                  <a:schemeClr val="lt1"/>
                </a:solidFill>
              </a:rPr>
              <a:t>a Google Product Manager and former Google Maps Software Engineer</a:t>
            </a:r>
          </a:p>
          <a:p>
            <a:endParaRPr lang="en">
              <a:solidFill>
                <a:schemeClr val="lt1"/>
              </a:solidFill>
            </a:endParaRPr>
          </a:p>
        </p:txBody>
      </p:sp>
      <p:pic>
        <p:nvPicPr>
          <p:cNvPr id="264" name="Shape 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43575" y="154125"/>
            <a:ext cx="2867175" cy="509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88492" y="5991680"/>
            <a:ext cx="3644400" cy="51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Me, Our business analyst, CEO and Ms. Zhang - a Google Product Manager and former Google Maps Software Engineer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28822" y="123300"/>
            <a:ext cx="2947399" cy="52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Also this year, our company joined an app development contest hosted by DOTC with some sponsors like Smart communications.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2013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Our Entry</a:t>
            </a:r>
          </a:p>
        </p:txBody>
      </p:sp>
      <p:sp>
        <p:nvSpPr>
          <p:cNvPr id="282" name="Shape 282">
            <a:hlinkClick r:id="rId3"/>
          </p:cNvPr>
          <p:cNvSpPr/>
          <p:nvPr/>
        </p:nvSpPr>
        <p:spPr>
          <a:xfrm>
            <a:off x="1694317" y="1615570"/>
            <a:ext cx="5844329" cy="46089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3249297" y="6326052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Click image to play video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We won as Champions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14500" y="1733650"/>
            <a:ext cx="57150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P100,000 and more prizes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57400" y="1494900"/>
            <a:ext cx="5210700" cy="52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Just recently (December 2013), I signed some new papers again.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Another Beautiful Step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Just recently (December 2013), I signed some new papers again. </a:t>
            </a:r>
          </a:p>
          <a:p>
            <a:pPr marL="457200" lvl="0" indent="-419100" algn="just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was promoted to a Senior Developer level effective this January 2014.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Another Beautiful Step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name is John Michael Vincent Dalisay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Another Beautiful Step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66987" y="1709737"/>
            <a:ext cx="401002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Like what most people say, I want to have my own company, my own business.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Future Career Plans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Like what most people say, I want to have my own company, my own business.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Maybe after some few more years, I’ll step into this stage of my life.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Future Career Plans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Like what most people say, I want to have my own company, my own business.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Maybe after some few more years, I’ll step into this stage of my life.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The reality is, I don’t want to be an employee my whole life.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Future Career Plans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want to build something awesome, useful to people and make my own money from it.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Future Career Plans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want to build something awesome, useful to people and make my own money from it.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want to be an entrepreneur.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Future Career Plans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want to build something awesome, useful to people and make my own money from it.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want to be an entrepreneur.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primary business will be in the IT field and after that, I will venture into food and real estate.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Future Career Plans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lt1"/>
                </a:solidFill>
              </a:rPr>
              <a:t>Future Career Plans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71625" y="1905000"/>
            <a:ext cx="6497275" cy="331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Aside from my very inspirational and interesting story, I also want to present some awesome words from some well-known name in the tech industry.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Some Good Quotes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Apple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37575" y="1683447"/>
            <a:ext cx="6806524" cy="45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name is John Michael Vincent Dalisay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You can call me “Mike”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lt1"/>
                </a:solidFill>
              </a:rPr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Google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58150" y="1535622"/>
            <a:ext cx="5027700" cy="50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Oracle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76250" y="1635325"/>
            <a:ext cx="4991475" cy="49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Facebook</a:t>
            </a:r>
          </a:p>
        </p:txBody>
      </p:sp>
      <p:pic>
        <p:nvPicPr>
          <p:cNvPr id="384" name="Shape 3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47899" y="1744427"/>
            <a:ext cx="6612949" cy="45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Microsoft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65900" y="1869475"/>
            <a:ext cx="7041500" cy="397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Amazon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05062" y="1772425"/>
            <a:ext cx="7133874" cy="443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Industry Testimonials</a:t>
            </a:r>
          </a:p>
        </p:txBody>
      </p:sp>
      <p:sp>
        <p:nvSpPr>
          <p:cNvPr id="402" name="Shape 402">
            <a:hlinkClick r:id="rId3"/>
          </p:cNvPr>
          <p:cNvSpPr/>
          <p:nvPr/>
        </p:nvSpPr>
        <p:spPr>
          <a:xfrm>
            <a:off x="1564118" y="1582290"/>
            <a:ext cx="6125414" cy="458021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3306807" y="6225411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Click image to play video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Thanks for listening!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www.codeofaninja.com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for programming tutorials and tips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Let’s be friends: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google.com/+MikeDalisay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fb.com/ninjazhai</a:t>
            </a:r>
          </a:p>
          <a:p>
            <a:pPr marL="914400" lvl="1" indent="-4191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twitter.com/ninjazhai</a:t>
            </a:r>
          </a:p>
          <a:p>
            <a:pPr marL="514350" indent="-419100">
              <a:buFont typeface="Courier New"/>
              <a:buChar char="o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Take care and God bless everyone!</a:t>
            </a:r>
            <a:endParaRPr lang="en" sz="3000">
              <a:latin typeface="Arial"/>
              <a:ea typeface="Arial"/>
              <a:cs typeface="Arial"/>
              <a:sym typeface="Arial"/>
            </a:endParaRPr>
          </a:p>
          <a:p>
            <a:endParaRPr lang="en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name is John Michael Vincent Dalisay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You can call me “Mike”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I’m 23 years old from Antipolo City.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name is John Michael Vincent Dalisay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You can call me “Mike”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I’m 23 years old from Antipolo City. 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 graduate of BSIT batch 2010, April.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name is John Michael Vincent Dalisay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You can call me “Mike”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I’m 23 years old from Antipolo City.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 graduate of BSIT batch 2010, April.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have a code blog called codeofaninja.com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My name is John Michael Vincent Dalisay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You can call me “Mike”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I’m 23 years old from Antipolo City.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 graduate of BSIT batch 2010, April.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 have a code blog called codeofaninja.com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can be friends @ninjazhai &amp; fb.com/ninjazhai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56</Slides>
  <Notes>56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inspiration-board</vt:lpstr>
      <vt:lpstr>Student Congress with the Alumni 2014</vt:lpstr>
      <vt:lpstr>What?</vt:lpstr>
      <vt:lpstr>What?</vt:lpstr>
      <vt:lpstr>Who am I?</vt:lpstr>
      <vt:lpstr>Who am I?</vt:lpstr>
      <vt:lpstr>Who am I?</vt:lpstr>
      <vt:lpstr>Who am I?</vt:lpstr>
      <vt:lpstr>Who am I?</vt:lpstr>
      <vt:lpstr>Who am I?</vt:lpstr>
      <vt:lpstr>Current Position</vt:lpstr>
      <vt:lpstr>Our Company</vt:lpstr>
      <vt:lpstr>Our Company</vt:lpstr>
      <vt:lpstr>Our Company</vt:lpstr>
      <vt:lpstr>Our Company</vt:lpstr>
      <vt:lpstr>Our Company</vt:lpstr>
      <vt:lpstr>Since I joined...</vt:lpstr>
      <vt:lpstr>Since I joined...</vt:lpstr>
      <vt:lpstr>Since I joined...</vt:lpstr>
      <vt:lpstr>Junior Years</vt:lpstr>
      <vt:lpstr>Junior Years</vt:lpstr>
      <vt:lpstr>Junior Years</vt:lpstr>
      <vt:lpstr>Junior Years</vt:lpstr>
      <vt:lpstr>Junior Years</vt:lpstr>
      <vt:lpstr>One Step Forward</vt:lpstr>
      <vt:lpstr>One Step Forward</vt:lpstr>
      <vt:lpstr>One Step Forward</vt:lpstr>
      <vt:lpstr>One Step Forward</vt:lpstr>
      <vt:lpstr>One Step Forward</vt:lpstr>
      <vt:lpstr>2013</vt:lpstr>
      <vt:lpstr>2013</vt:lpstr>
      <vt:lpstr>2013</vt:lpstr>
      <vt:lpstr>PowerPoint Presentation</vt:lpstr>
      <vt:lpstr>PowerPoint Presentation</vt:lpstr>
      <vt:lpstr>2013</vt:lpstr>
      <vt:lpstr>Our Entry</vt:lpstr>
      <vt:lpstr>We won as Champions</vt:lpstr>
      <vt:lpstr>P100,000 and more prizes</vt:lpstr>
      <vt:lpstr>Another Beautiful Step</vt:lpstr>
      <vt:lpstr>Another Beautiful Step</vt:lpstr>
      <vt:lpstr>Another Beautiful Step</vt:lpstr>
      <vt:lpstr>Future Career Plans</vt:lpstr>
      <vt:lpstr>Future Career Plans</vt:lpstr>
      <vt:lpstr>Future Career Plans</vt:lpstr>
      <vt:lpstr>Future Career Plans</vt:lpstr>
      <vt:lpstr>Future Career Plans</vt:lpstr>
      <vt:lpstr>Future Career Plans</vt:lpstr>
      <vt:lpstr>Future Career Plans</vt:lpstr>
      <vt:lpstr>Some Good Quotes</vt:lpstr>
      <vt:lpstr>Apple</vt:lpstr>
      <vt:lpstr>Google</vt:lpstr>
      <vt:lpstr>Oracle</vt:lpstr>
      <vt:lpstr>Facebook</vt:lpstr>
      <vt:lpstr>Microsoft</vt:lpstr>
      <vt:lpstr>Amazon</vt:lpstr>
      <vt:lpstr>Industry Testimonials</vt:lpstr>
      <vt:lpstr>Thank You!</vt:lpstr>
    </vt:vector>
  </TitlesOfParts>
  <LinksUpToDate>false</LinksUpToDate>
  <SharedDoc>false</SharedDoc>
  <HLinks>
    <vt:vector size="6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www.codeofaninja.com</vt:lpwstr>
      </vt:variant>
      <vt:variant>
        <vt:lpwstr/>
      </vt:variant>
    </vt:vector>
  </HLinks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Congress with the Alumni 2014</dc:title>
  <cp:revision>1</cp:revision>
  <dcterms:modified xsi:type="dcterms:W3CDTF">2014-01-23T16:57:26Z</dcterms:modified>
</cp:coreProperties>
</file>